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258" r:id="rId7"/>
    <p:sldId id="259" r:id="rId8"/>
    <p:sldId id="267" r:id="rId9"/>
    <p:sldId id="268" r:id="rId10"/>
    <p:sldId id="263" r:id="rId11"/>
    <p:sldId id="264" r:id="rId12"/>
    <p:sldId id="265" r:id="rId13"/>
    <p:sldId id="271" r:id="rId14"/>
    <p:sldId id="282" r:id="rId15"/>
    <p:sldId id="270" r:id="rId16"/>
    <p:sldId id="272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58AF3-488E-4081-BA0F-2EEF7C4BEF19}" v="6" dt="2023-03-29T16:48:48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f Gier" userId="f2b925c630c7aca1" providerId="LiveId" clId="{02E58AF3-488E-4081-BA0F-2EEF7C4BEF19}"/>
    <pc:docChg chg="modSld">
      <pc:chgData name="Ralf Gier" userId="f2b925c630c7aca1" providerId="LiveId" clId="{02E58AF3-488E-4081-BA0F-2EEF7C4BEF19}" dt="2023-03-29T16:48:48.565" v="5"/>
      <pc:docMkLst>
        <pc:docMk/>
      </pc:docMkLst>
      <pc:sldChg chg="modTransition">
        <pc:chgData name="Ralf Gier" userId="f2b925c630c7aca1" providerId="LiveId" clId="{02E58AF3-488E-4081-BA0F-2EEF7C4BEF19}" dt="2023-03-29T16:48:48.565" v="5"/>
        <pc:sldMkLst>
          <pc:docMk/>
          <pc:sldMk cId="610188451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CB93B-D698-AB87-B5E6-8D107C9DB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B4F72A-B61F-A29B-EC6E-E3020703A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512F81-25C6-655D-5426-682ACC2B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EABD40-2813-07FE-464D-621E68BB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4CBB1-FDDE-B3D0-E7EA-BB33BED3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96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075C0-AF27-AC8A-964F-0350FA6D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B8FE11-AF16-57F0-0C01-3E5786275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DD5302-7CD5-6E05-74AA-D9AC2756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019663-4EF2-214D-B2B8-7CFCA5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078BC3-1D7A-6929-C82B-9DD8C8F1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57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C646F95-7450-92CB-F8F9-121316A89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54CA682-C798-D711-BC74-E4D7DD896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E5890F-7417-036C-944B-5C2E14620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ED83A1-553C-00DE-8B8A-D0CD30A1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5C8B61-2B85-6B95-31AD-8E4A2DAC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54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82313-2B66-BA10-DC32-C90234DF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8EFF6E-10C7-7DEE-2875-B7A91383B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165699-BDA9-BD3A-2105-5A203F98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F0D88A-E9BC-301C-E73F-F0602E9C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C4DCB5-3078-805E-A33A-D5E60AAB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58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31E73-8BF1-5EB6-7141-939481E6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F59D61-438C-F70F-4881-98BAAD535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C1EF2B-AA99-B8A0-C021-1D66567D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D6F493-4438-9C9A-6ED6-283302F1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905875-EFB9-95ED-7BDC-B8DCB81E3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44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9909-4E7B-110B-8DBB-6D91995F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352964-71FE-8E21-48C5-4A7A3C3F6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241CEB-B581-88CA-3509-3A96D6044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6B4344-ED2B-8DA6-A07E-78613709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78018A-ECE3-855E-FA12-92F40149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E23289-4155-695C-CDDE-1AC3C712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68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127E8-ABA6-58BC-28CC-D04D68EC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0E4921-0D94-2509-D6CC-53B8FBEA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35F934-EF6B-9B96-4598-DEF9BE55B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E1C7BA-3A4E-C7BC-1A43-5BF5B8F3E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4B9D4A6-981D-602F-65C4-E462D37A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F416DE-E42E-B2D9-B7CA-F1B4379E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167EBC9-4958-2650-0C21-B1FF07AA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AF52B1-9BFA-CC30-EB2D-94312034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49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12DAA-90BA-F639-D7BF-8C9D46DB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20846D-8CD9-EB2D-EF99-E08EF45C5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D1CABA-9FDD-F563-EC70-43EE9D4E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1EF02A-D2EF-7931-255D-2674F85DC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08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6773B33-A374-E3FC-0404-350EA073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26530A-127F-09B2-32DC-C9D6C1D31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8FBACB-C78C-070F-8E84-9FE64714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68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61524-721D-AE48-19C9-D2454AAC7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FBF0FB-7CDF-4603-3167-5AC03ECA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E21EBC-9BFC-D444-5AE5-3F0BBE4E2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2F5879-804D-D962-3A54-CC2AD37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604517-149B-6594-3B1E-3B5F0171F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00DB75-6CFA-EF35-1336-CD8ABB11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21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B84C8-7DA6-64CA-10A3-3A3BA1FD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71003B0-A5D8-EF1C-2DA9-FF49DA7A9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999184-2A73-724E-D4AF-113249774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A2694A-26BA-1A32-7879-C22A5288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28B8D2-7F2E-5475-AE79-4233A8FC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9F5EAE-7F36-E33A-1316-37813872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F817CB-690D-95E5-DAD0-AEB566BC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20AABD-B530-D22B-0D27-0BCB64BD6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B910F4-62A7-98E4-2B0B-4FEEFD8F6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E4A2E-4616-4B45-A5B6-559D711DB17B}" type="datetimeFigureOut">
              <a:rPr lang="de-DE" smtClean="0"/>
              <a:t>29.03.2023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67F86C-FC06-47F2-BC63-D58EED51C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AF4B3D-365A-FCD4-2771-417E004F2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A2F9-1405-479F-8CBB-0B9270C84A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48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D4A10BB-41D2-5CAE-1A0A-16119A86B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934" y="2077374"/>
            <a:ext cx="4426998" cy="2354802"/>
          </a:xfrm>
        </p:spPr>
        <p:txBody>
          <a:bodyPr>
            <a:normAutofit fontScale="92500"/>
          </a:bodyPr>
          <a:lstStyle/>
          <a:p>
            <a:r>
              <a:rPr lang="de-DE" dirty="0">
                <a:solidFill>
                  <a:schemeClr val="accent2"/>
                </a:solidFill>
                <a:latin typeface="Comic Sans MS" panose="030F0702030302020204" pitchFamily="66" charset="0"/>
              </a:rPr>
              <a:t>Aus den 13 Projekten könnt ihr </a:t>
            </a:r>
            <a:r>
              <a:rPr lang="de-DE" sz="36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3 Wunschprojekte </a:t>
            </a:r>
            <a:r>
              <a:rPr lang="de-DE" dirty="0">
                <a:solidFill>
                  <a:schemeClr val="accent2"/>
                </a:solidFill>
                <a:latin typeface="Comic Sans MS" panose="030F0702030302020204" pitchFamily="66" charset="0"/>
              </a:rPr>
              <a:t>auswählen!</a:t>
            </a:r>
          </a:p>
          <a:p>
            <a:endParaRPr lang="de-DE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r>
              <a:rPr lang="de-DE" dirty="0">
                <a:solidFill>
                  <a:schemeClr val="accent2"/>
                </a:solidFill>
                <a:latin typeface="Comic Sans MS" panose="030F0702030302020204" pitchFamily="66" charset="0"/>
              </a:rPr>
              <a:t>Viel Spaß!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6AB40E-E388-EB8B-69E8-CDB25DC84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0" t="29226" r="38665" b="23786"/>
          <a:stretch/>
        </p:blipFill>
        <p:spPr>
          <a:xfrm>
            <a:off x="1704513" y="561512"/>
            <a:ext cx="4811697" cy="57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CDD13AEB-4A6C-AB98-3639-36D473FA0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190" y="513652"/>
            <a:ext cx="1154096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CEACB1A-499E-CE00-1EF7-EC2CB389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8" t="13640" r="27039" b="13397"/>
          <a:stretch/>
        </p:blipFill>
        <p:spPr>
          <a:xfrm>
            <a:off x="204186" y="420437"/>
            <a:ext cx="6125592" cy="50038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90E120E-460D-72C4-CEB3-8EFBA0E12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7" t="37671" r="28568" b="5760"/>
          <a:stretch/>
        </p:blipFill>
        <p:spPr>
          <a:xfrm>
            <a:off x="6329778" y="2441360"/>
            <a:ext cx="5752730" cy="38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6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670934-35BD-D9C4-27E6-8C20CFBC4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" t="13722" r="11834" b="5372"/>
          <a:stretch/>
        </p:blipFill>
        <p:spPr>
          <a:xfrm>
            <a:off x="1103109" y="639383"/>
            <a:ext cx="9985782" cy="5548545"/>
          </a:xfrm>
          <a:prstGeom prst="rect">
            <a:avLst/>
          </a:prstGeom>
        </p:spPr>
      </p:pic>
      <p:sp>
        <p:nvSpPr>
          <p:cNvPr id="2" name="Textfeld 2">
            <a:extLst>
              <a:ext uri="{FF2B5EF4-FFF2-40B4-BE49-F238E27FC236}">
                <a16:creationId xmlns:a16="http://schemas.microsoft.com/office/drawing/2014/main" id="{8C6B8A78-EA20-C29D-62F6-655C91A7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1843" y="670072"/>
            <a:ext cx="1154096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3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229D49CA-C103-CE91-330F-469B1469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4251" y="935343"/>
            <a:ext cx="1131209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F11753A-F050-B371-DF17-3EF0A77CA148}"/>
              </a:ext>
            </a:extLst>
          </p:cNvPr>
          <p:cNvSpPr txBox="1"/>
          <p:nvPr/>
        </p:nvSpPr>
        <p:spPr>
          <a:xfrm>
            <a:off x="807867" y="1673955"/>
            <a:ext cx="86062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sz="6000" b="1" i="0" dirty="0"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de-DE" sz="9600" b="1" dirty="0">
                <a:solidFill>
                  <a:schemeClr val="accent1"/>
                </a:solidFill>
                <a:latin typeface="Chiller" panose="04020404031007020602" pitchFamily="82" charset="0"/>
              </a:rPr>
              <a:t>PIRMUS in Bewegung</a:t>
            </a:r>
            <a:endParaRPr lang="de-DE" sz="9600" b="1" i="0" dirty="0">
              <a:solidFill>
                <a:schemeClr val="accent1"/>
              </a:solidFill>
              <a:effectLst/>
              <a:latin typeface="Chiller" panose="04020404031007020602" pitchFamily="82" charset="0"/>
            </a:endParaRPr>
          </a:p>
          <a:p>
            <a:pPr algn="l"/>
            <a:r>
              <a:rPr lang="de-DE" b="0" i="0" dirty="0">
                <a:effectLst/>
                <a:latin typeface="Comic Sans MS" panose="030F0702030302020204" pitchFamily="66" charset="0"/>
              </a:rPr>
              <a:t> </a:t>
            </a:r>
          </a:p>
          <a:p>
            <a:pPr algn="l"/>
            <a:endParaRPr lang="de-DE" b="0" i="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050" name="Picture 2" descr="IL MOVIMENTO AIUTA I BAMBINI A CRESCERE - Il Dieci Erba">
            <a:extLst>
              <a:ext uri="{FF2B5EF4-FFF2-40B4-BE49-F238E27FC236}">
                <a16:creationId xmlns:a16="http://schemas.microsoft.com/office/drawing/2014/main" id="{E8CC3662-BE5E-AEEA-A10F-9177EA2A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29" y="378468"/>
            <a:ext cx="7895208" cy="22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ndergeburtstag - Wurzelrudis Erlebniswelt / SkiArena Eibenstock">
            <a:extLst>
              <a:ext uri="{FF2B5EF4-FFF2-40B4-BE49-F238E27FC236}">
                <a16:creationId xmlns:a16="http://schemas.microsoft.com/office/drawing/2014/main" id="{CCB72FD7-2FE0-0ED0-5DB1-AE1ED17C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06" y="2888449"/>
            <a:ext cx="5954327" cy="39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54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CDD13AEB-4A6C-AB98-3639-36D473FA0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459" y="935343"/>
            <a:ext cx="1154096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ABD18-482D-7C8C-BEC2-A12FEBE0AC62}"/>
              </a:ext>
            </a:extLst>
          </p:cNvPr>
          <p:cNvSpPr txBox="1"/>
          <p:nvPr/>
        </p:nvSpPr>
        <p:spPr>
          <a:xfrm>
            <a:off x="5799338" y="2718984"/>
            <a:ext cx="609452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6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Käpten Knitterbart </a:t>
            </a:r>
            <a:r>
              <a:rPr lang="de-DE" sz="4800" b="0" i="0" dirty="0">
                <a:solidFill>
                  <a:srgbClr val="C00000"/>
                </a:solidFill>
                <a:effectLst/>
                <a:latin typeface="Arial Narrow" panose="020B0606020202030204" pitchFamily="34" charset="0"/>
              </a:rPr>
              <a:t>Ein Buchprojekt</a:t>
            </a:r>
            <a:endParaRPr lang="de-DE" sz="4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Kapitän mit Papagei | Ausmalbilder tiere, Ausmalbilder, Ausmalen">
            <a:extLst>
              <a:ext uri="{FF2B5EF4-FFF2-40B4-BE49-F238E27FC236}">
                <a16:creationId xmlns:a16="http://schemas.microsoft.com/office/drawing/2014/main" id="{FBC5F292-8C12-A44E-E69A-60CCE3B30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8" y="935343"/>
            <a:ext cx="4280609" cy="52223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1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48C018B-DE7E-7BE7-38D5-D26C6A1F5804}"/>
              </a:ext>
            </a:extLst>
          </p:cNvPr>
          <p:cNvGrpSpPr/>
          <p:nvPr/>
        </p:nvGrpSpPr>
        <p:grpSpPr>
          <a:xfrm>
            <a:off x="958788" y="408373"/>
            <a:ext cx="10955046" cy="6449627"/>
            <a:chOff x="958788" y="408373"/>
            <a:chExt cx="10955046" cy="6449627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17677A31-84DE-8020-9191-45602FCEDD13}"/>
                </a:ext>
              </a:extLst>
            </p:cNvPr>
            <p:cNvGrpSpPr/>
            <p:nvPr/>
          </p:nvGrpSpPr>
          <p:grpSpPr>
            <a:xfrm>
              <a:off x="958788" y="408373"/>
              <a:ext cx="10014012" cy="6449627"/>
              <a:chOff x="932155" y="498782"/>
              <a:chExt cx="10014012" cy="6449627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ADC16E90-272C-0785-2D0C-C7B86AD0CC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107" t="36065" r="26529" b="13139"/>
              <a:stretch/>
            </p:blipFill>
            <p:spPr>
              <a:xfrm>
                <a:off x="932155" y="498782"/>
                <a:ext cx="10014012" cy="6449627"/>
              </a:xfrm>
              <a:prstGeom prst="rect">
                <a:avLst/>
              </a:prstGeom>
            </p:spPr>
          </p:pic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95EB5C60-FC4F-24D1-0058-62FEE95B03CE}"/>
                  </a:ext>
                </a:extLst>
              </p:cNvPr>
              <p:cNvSpPr/>
              <p:nvPr/>
            </p:nvSpPr>
            <p:spPr>
              <a:xfrm>
                <a:off x="4847208" y="6507332"/>
                <a:ext cx="2343705" cy="2574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1E0798C-8272-3033-B939-EF9E48E53C6F}"/>
                </a:ext>
              </a:extLst>
            </p:cNvPr>
            <p:cNvSpPr txBox="1"/>
            <p:nvPr/>
          </p:nvSpPr>
          <p:spPr>
            <a:xfrm>
              <a:off x="5193437" y="1963727"/>
              <a:ext cx="672039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7030A0"/>
                  </a:solidFill>
                </a:rPr>
                <a:t>Bergsteigen trotz Höhenangst?</a:t>
              </a:r>
            </a:p>
            <a:p>
              <a:r>
                <a:rPr lang="de-DE" b="1" dirty="0">
                  <a:solidFill>
                    <a:srgbClr val="7030A0"/>
                  </a:solidFill>
                </a:rPr>
                <a:t>Segeln, ohne das Land zu verlassen? – Das geht!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FE426A-2CFA-8A70-F8BE-CF0E39CEA76D}"/>
                </a:ext>
              </a:extLst>
            </p:cNvPr>
            <p:cNvSpPr txBox="1"/>
            <p:nvPr/>
          </p:nvSpPr>
          <p:spPr>
            <a:xfrm>
              <a:off x="5193437" y="3136532"/>
              <a:ext cx="61433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Der Boden ist unsere Leinwand und du bis mittendrin!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58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DD5AEE0-3F80-769B-7286-938CA7FB9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4" t="29903" r="26529" b="14951"/>
          <a:stretch/>
        </p:blipFill>
        <p:spPr>
          <a:xfrm>
            <a:off x="1399713" y="435007"/>
            <a:ext cx="9200226" cy="6211245"/>
          </a:xfrm>
          <a:prstGeom prst="rect">
            <a:avLst/>
          </a:prstGeom>
        </p:spPr>
      </p:pic>
      <p:pic>
        <p:nvPicPr>
          <p:cNvPr id="1028" name="Picture 4" descr="Bildergebnis für Buch Selber Basteln Anleitung">
            <a:extLst>
              <a:ext uri="{FF2B5EF4-FFF2-40B4-BE49-F238E27FC236}">
                <a16:creationId xmlns:a16="http://schemas.microsoft.com/office/drawing/2014/main" id="{11AE801D-89EB-35F8-5433-4715715C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63" y="4728675"/>
            <a:ext cx="2556770" cy="19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pier basteln | Basteln mit Papier - buttinette Bastelshop">
            <a:extLst>
              <a:ext uri="{FF2B5EF4-FFF2-40B4-BE49-F238E27FC236}">
                <a16:creationId xmlns:a16="http://schemas.microsoft.com/office/drawing/2014/main" id="{E309B5D8-6A37-9F02-D420-3F427D0A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69" y="4436272"/>
            <a:ext cx="1559392" cy="15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sezeichen basteln - über 40 kreative Ideen, wie man Lesezeichen ...">
            <a:extLst>
              <a:ext uri="{FF2B5EF4-FFF2-40B4-BE49-F238E27FC236}">
                <a16:creationId xmlns:a16="http://schemas.microsoft.com/office/drawing/2014/main" id="{83FF6532-EFD4-D3B0-296F-A216C59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7" y="2481057"/>
            <a:ext cx="1559392" cy="155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91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5D04D8D6-E834-D492-03A2-863019987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4150" y="677890"/>
            <a:ext cx="676275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754D5-3D18-799E-1ACC-7B9B100E6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8" t="15533" r="28495" b="54090"/>
          <a:stretch/>
        </p:blipFill>
        <p:spPr>
          <a:xfrm>
            <a:off x="1592737" y="4221742"/>
            <a:ext cx="5757973" cy="20818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A2C67EC-7092-2D0A-A3FB-A0714FECA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8" t="46208" r="28495" b="13916"/>
          <a:stretch/>
        </p:blipFill>
        <p:spPr>
          <a:xfrm>
            <a:off x="659905" y="266542"/>
            <a:ext cx="8164499" cy="38751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6D2555-ECB8-23D7-605B-7DF46A5DB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6" t="13851" r="42403" b="56893"/>
          <a:stretch/>
        </p:blipFill>
        <p:spPr>
          <a:xfrm>
            <a:off x="7611799" y="3289877"/>
            <a:ext cx="4177747" cy="308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88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5D04D8D6-E834-D492-03A2-863019987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4150" y="677890"/>
            <a:ext cx="676275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C8E6FF-C420-0818-1CC7-200A0AB6B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" t="15792" r="29296" b="10292"/>
          <a:stretch/>
        </p:blipFill>
        <p:spPr>
          <a:xfrm>
            <a:off x="4279037" y="2261586"/>
            <a:ext cx="6851388" cy="405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0E686DA-86B5-00BC-BE40-D44ACFF9B27F}"/>
              </a:ext>
            </a:extLst>
          </p:cNvPr>
          <p:cNvSpPr txBox="1"/>
          <p:nvPr/>
        </p:nvSpPr>
        <p:spPr>
          <a:xfrm>
            <a:off x="727969" y="935342"/>
            <a:ext cx="638309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32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„Meine Welt im Schuhkarton“</a:t>
            </a:r>
          </a:p>
          <a:p>
            <a:pPr algn="l"/>
            <a:r>
              <a:rPr lang="de-DE" sz="32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</a:t>
            </a:r>
          </a:p>
          <a:p>
            <a:pPr algn="l"/>
            <a:r>
              <a:rPr lang="de-DE" sz="2000" b="0" i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Traumzimmer</a:t>
            </a:r>
          </a:p>
          <a:p>
            <a:pPr algn="l"/>
            <a:r>
              <a:rPr lang="de-DE" sz="2000" b="0" i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Lieblingsmärchen</a:t>
            </a:r>
          </a:p>
          <a:p>
            <a:pPr algn="l"/>
            <a:r>
              <a:rPr lang="de-DE" sz="2000" b="0" i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Serie und Co</a:t>
            </a:r>
            <a:endParaRPr lang="de-DE" sz="2000" i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l"/>
            <a:endParaRPr lang="de-DE" sz="2000" b="0" i="1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  <a:p>
            <a:pPr algn="l"/>
            <a:endParaRPr lang="de-DE" sz="2000" b="0" i="1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de-DE" sz="2000" b="0" i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Bastele dir deine </a:t>
            </a:r>
          </a:p>
          <a:p>
            <a:pPr algn="l"/>
            <a:r>
              <a:rPr lang="de-DE" sz="2000" b="0" i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kleine Welt im Schuhkarton</a:t>
            </a:r>
          </a:p>
          <a:p>
            <a:pPr algn="l"/>
            <a:endParaRPr lang="de-DE" sz="2000" i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l"/>
            <a:endParaRPr lang="de-DE" sz="2000" b="0" i="1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  <a:p>
            <a:pPr algn="l"/>
            <a:endParaRPr lang="de-DE" sz="2000" i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l"/>
            <a:r>
              <a:rPr lang="de-DE" sz="2000" b="0" i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JG 2-6</a:t>
            </a:r>
            <a:endParaRPr lang="de-DE" sz="2000" b="0" i="0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de-DE" sz="20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1867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755432E4-AA7C-9F46-5EB2-59592433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309" y="897332"/>
            <a:ext cx="676275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de-DE" sz="1100" kern="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8D8AA9-F745-9B6D-1204-A62ED7977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7" t="13980" r="35049" b="32603"/>
          <a:stretch/>
        </p:blipFill>
        <p:spPr>
          <a:xfrm>
            <a:off x="516985" y="876389"/>
            <a:ext cx="5771935" cy="50247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B1D012-444A-B8A3-BEED-0D120B3B4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7" t="67397" r="35049" b="4854"/>
          <a:stretch/>
        </p:blipFill>
        <p:spPr>
          <a:xfrm>
            <a:off x="6182999" y="3341192"/>
            <a:ext cx="5660691" cy="25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9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50745D29-087E-12F0-46CA-A2EE3B045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9661" y="837688"/>
            <a:ext cx="676275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CFD7A6-6040-3A8F-EA12-299E47D55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6" t="19677" r="38689" b="4725"/>
          <a:stretch/>
        </p:blipFill>
        <p:spPr>
          <a:xfrm>
            <a:off x="571133" y="1358283"/>
            <a:ext cx="4208015" cy="518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70D6E25-159A-E88E-22CC-D4BFFBE91D6C}"/>
              </a:ext>
            </a:extLst>
          </p:cNvPr>
          <p:cNvSpPr txBox="1"/>
          <p:nvPr/>
        </p:nvSpPr>
        <p:spPr>
          <a:xfrm>
            <a:off x="4767309" y="2809782"/>
            <a:ext cx="734849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6000" b="1" i="0" dirty="0">
                <a:solidFill>
                  <a:srgbClr val="009999"/>
                </a:solidFill>
                <a:effectLst/>
                <a:latin typeface="Ink Free" panose="03080402000500000000" pitchFamily="66" charset="0"/>
              </a:rPr>
              <a:t>Wir bauen eine Stadt aus Naturmaterialien</a:t>
            </a:r>
          </a:p>
          <a:p>
            <a:pPr algn="l"/>
            <a:r>
              <a:rPr lang="de-DE" b="0" i="0" dirty="0"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endParaRPr lang="de-DE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Blätter, Äste, Hagebutten: Bastelt euch ein Herbstmobile - Neues für ...">
            <a:extLst>
              <a:ext uri="{FF2B5EF4-FFF2-40B4-BE49-F238E27FC236}">
                <a16:creationId xmlns:a16="http://schemas.microsoft.com/office/drawing/2014/main" id="{54C7F936-AF5A-A29E-F4B3-47331FF4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5" y="276657"/>
            <a:ext cx="3808521" cy="254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这份《药食同源功效表》，帮你整理好了！收藏扩散，功德无量_腾讯新闻">
            <a:extLst>
              <a:ext uri="{FF2B5EF4-FFF2-40B4-BE49-F238E27FC236}">
                <a16:creationId xmlns:a16="http://schemas.microsoft.com/office/drawing/2014/main" id="{1AC00BF7-5C39-F4DF-1965-7A863B5B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53" y="4670755"/>
            <a:ext cx="2521259" cy="170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2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26016864-2E41-A9F5-75CB-AEAF20DC0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4251" y="935343"/>
            <a:ext cx="676275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36BD7F-244E-C868-C8A9-2B14FA4AF8A8}"/>
              </a:ext>
            </a:extLst>
          </p:cNvPr>
          <p:cNvSpPr txBox="1"/>
          <p:nvPr/>
        </p:nvSpPr>
        <p:spPr>
          <a:xfrm>
            <a:off x="1141474" y="935343"/>
            <a:ext cx="7348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6000" b="1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PRIMUS-</a:t>
            </a:r>
            <a:r>
              <a:rPr lang="de-DE" sz="6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Multikulti</a:t>
            </a:r>
            <a:endParaRPr lang="de-DE" sz="6000" b="1" i="0" dirty="0">
              <a:solidFill>
                <a:schemeClr val="accent2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de-DE" b="0" i="0" dirty="0">
                <a:effectLst/>
                <a:latin typeface="Comic Sans MS" panose="030F0702030302020204" pitchFamily="66" charset="0"/>
              </a:rPr>
              <a:t> </a:t>
            </a:r>
          </a:p>
          <a:p>
            <a:pPr algn="l"/>
            <a:endParaRPr lang="de-DE" b="0" i="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4098" name="Picture 2" descr="Multikulti in Köln Foto &amp; Bild | streetfotografie mit menschen ...">
            <a:extLst>
              <a:ext uri="{FF2B5EF4-FFF2-40B4-BE49-F238E27FC236}">
                <a16:creationId xmlns:a16="http://schemas.microsoft.com/office/drawing/2014/main" id="{2AEA1F69-AA8E-D1ED-3AAC-533097E3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78" y="2121486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2D45C4-5483-E260-428E-CE2B13B242E7}"/>
              </a:ext>
            </a:extLst>
          </p:cNvPr>
          <p:cNvSpPr txBox="1"/>
          <p:nvPr/>
        </p:nvSpPr>
        <p:spPr>
          <a:xfrm>
            <a:off x="8695677" y="3594080"/>
            <a:ext cx="294294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4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f</a:t>
            </a:r>
            <a:r>
              <a:rPr lang="de-DE" sz="4000" b="1" i="0" dirty="0"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ür DAZ Klassen</a:t>
            </a:r>
          </a:p>
          <a:p>
            <a:pPr algn="l"/>
            <a:r>
              <a:rPr lang="de-DE" sz="4000" b="0" i="0" dirty="0">
                <a:effectLst/>
                <a:latin typeface="Comic Sans MS" panose="030F0702030302020204" pitchFamily="66" charset="0"/>
              </a:rPr>
              <a:t> </a:t>
            </a:r>
          </a:p>
          <a:p>
            <a:pPr algn="l"/>
            <a:endParaRPr lang="de-DE" b="0" i="0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1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229D49CA-C103-CE91-330F-469B1469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4251" y="935343"/>
            <a:ext cx="676275" cy="134747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200" b="1" kern="1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de-DE" sz="11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60B957-60DE-D5E7-5DA3-58BF589EB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2"/>
          <a:stretch/>
        </p:blipFill>
        <p:spPr>
          <a:xfrm>
            <a:off x="6241003" y="2362821"/>
            <a:ext cx="5761062" cy="416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4C2BC0-67AB-5A6C-F378-D4452ED38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58"/>
          <a:stretch/>
        </p:blipFill>
        <p:spPr>
          <a:xfrm>
            <a:off x="465143" y="500088"/>
            <a:ext cx="6492517" cy="442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976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4E97C33DF07F45AD2386483098DB06" ma:contentTypeVersion="2" ma:contentTypeDescription="Ein neues Dokument erstellen." ma:contentTypeScope="" ma:versionID="bda6b5bb9c2d02445916f3730a2430cb">
  <xsd:schema xmlns:xsd="http://www.w3.org/2001/XMLSchema" xmlns:xs="http://www.w3.org/2001/XMLSchema" xmlns:p="http://schemas.microsoft.com/office/2006/metadata/properties" xmlns:ns2="35484485-2560-435c-86ee-96f49ee104bf" targetNamespace="http://schemas.microsoft.com/office/2006/metadata/properties" ma:root="true" ma:fieldsID="7b06c060aed3830633df167627908d88" ns2:_="">
    <xsd:import namespace="35484485-2560-435c-86ee-96f49ee104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84485-2560-435c-86ee-96f49ee104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BB0098-E3C3-4C2A-AD34-9B17EB0C7A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484485-2560-435c-86ee-96f49ee104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8341F4-9C89-4176-82D7-21774CADF08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0A8367F-6869-4E81-8BB3-455AA033CA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Breitbild</PresentationFormat>
  <Paragraphs>40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Chiller</vt:lpstr>
      <vt:lpstr>Comic Sans MS</vt:lpstr>
      <vt:lpstr>Ink Free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Marion Bothe</dc:creator>
  <cp:lastModifiedBy>Ralf Gier</cp:lastModifiedBy>
  <cp:revision>2</cp:revision>
  <dcterms:created xsi:type="dcterms:W3CDTF">2023-03-25T07:23:18Z</dcterms:created>
  <dcterms:modified xsi:type="dcterms:W3CDTF">2023-03-29T16:48:52Z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0x0101004A4E97C33DF07F45AD2386483098DB06</vt:lpwstr>
  </property>
</Properties>
</file>